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</p:sldIdLst>
  <p:sldSz cx="7556500" cy="10693400"/>
  <p:notesSz cx="6858000" cy="9144000"/>
  <p:embeddedFontLst>
    <p:embeddedFont>
      <p:font typeface="Times New Roman Bold" panose="020B0604020202020204" charset="0"/>
      <p:regular r:id="rId3"/>
    </p:embeddedFont>
    <p:embeddedFont>
      <p:font typeface="Times New Roman Italics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200" d="100"/>
          <a:sy n="200" d="100"/>
        </p:scale>
        <p:origin x="30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014B19E-08C6-3C43-10F9-D525D83A5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" y="2640"/>
            <a:ext cx="7556500" cy="10688119"/>
          </a:xfrm>
          <a:prstGeom prst="rect">
            <a:avLst/>
          </a:prstGeom>
        </p:spPr>
      </p:pic>
      <p:sp>
        <p:nvSpPr>
          <p:cNvPr id="10" name="TextBox 97">
            <a:extLst>
              <a:ext uri="{FF2B5EF4-FFF2-40B4-BE49-F238E27FC236}">
                <a16:creationId xmlns:a16="http://schemas.microsoft.com/office/drawing/2014/main" id="{D872F30B-266C-103E-EB5B-3B194A423A4C}"/>
              </a:ext>
            </a:extLst>
          </p:cNvPr>
          <p:cNvSpPr txBox="1"/>
          <p:nvPr/>
        </p:nvSpPr>
        <p:spPr>
          <a:xfrm>
            <a:off x="220275" y="1536395"/>
            <a:ext cx="2191285" cy="18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4"/>
              </a:lnSpc>
              <a:spcBef>
                <a:spcPct val="0"/>
              </a:spcBef>
            </a:pPr>
            <a:r>
              <a:rPr lang="en-US" sz="1092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 ADI / PROJE NUMARASI</a:t>
            </a:r>
          </a:p>
        </p:txBody>
      </p:sp>
      <p:sp>
        <p:nvSpPr>
          <p:cNvPr id="11" name="TextBox 98">
            <a:extLst>
              <a:ext uri="{FF2B5EF4-FFF2-40B4-BE49-F238E27FC236}">
                <a16:creationId xmlns:a16="http://schemas.microsoft.com/office/drawing/2014/main" id="{F3638913-3818-B54C-5DBA-6B78B65A281C}"/>
              </a:ext>
            </a:extLst>
          </p:cNvPr>
          <p:cNvSpPr txBox="1"/>
          <p:nvPr/>
        </p:nvSpPr>
        <p:spPr>
          <a:xfrm>
            <a:off x="3872167" y="1480461"/>
            <a:ext cx="1535563" cy="523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4"/>
              </a:lnSpc>
            </a:pPr>
            <a:r>
              <a:rPr lang="en-US" sz="1092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 YÜRÜTÜCÜSÜ</a:t>
            </a:r>
          </a:p>
          <a:p>
            <a:pPr algn="l">
              <a:lnSpc>
                <a:spcPts val="1354"/>
              </a:lnSpc>
            </a:pPr>
            <a:r>
              <a:rPr lang="en-US" sz="109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 DANIŞMANI</a:t>
            </a:r>
          </a:p>
          <a:p>
            <a:pPr algn="l">
              <a:lnSpc>
                <a:spcPts val="1354"/>
              </a:lnSpc>
              <a:spcBef>
                <a:spcPct val="0"/>
              </a:spcBef>
            </a:pPr>
            <a:r>
              <a:rPr lang="en-US" sz="1092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 EKİBİ</a:t>
            </a:r>
          </a:p>
        </p:txBody>
      </p:sp>
      <p:sp>
        <p:nvSpPr>
          <p:cNvPr id="12" name="TextBox 99">
            <a:extLst>
              <a:ext uri="{FF2B5EF4-FFF2-40B4-BE49-F238E27FC236}">
                <a16:creationId xmlns:a16="http://schemas.microsoft.com/office/drawing/2014/main" id="{6D686EFD-AD59-1F96-8B23-06C87AB90C95}"/>
              </a:ext>
            </a:extLst>
          </p:cNvPr>
          <p:cNvSpPr txBox="1"/>
          <p:nvPr/>
        </p:nvSpPr>
        <p:spPr>
          <a:xfrm>
            <a:off x="311524" y="3000156"/>
            <a:ext cx="3304088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1"/>
              </a:lnSpc>
            </a:pPr>
            <a:r>
              <a:rPr lang="en-US" sz="901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Özet</a:t>
            </a:r>
            <a:r>
              <a:rPr lang="en-US" sz="901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  <a:p>
            <a:pPr algn="l">
              <a:lnSpc>
                <a:spcPts val="1081"/>
              </a:lnSpc>
            </a:pP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</a:t>
            </a:r>
            <a:r>
              <a:rPr lang="tr-TR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size, Times New Roman,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tek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satır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aralığı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iki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yana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yaslı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 </a:t>
            </a:r>
          </a:p>
          <a:p>
            <a:pPr algn="l">
              <a:lnSpc>
                <a:spcPts val="1081"/>
              </a:lnSpc>
            </a:pP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Beyaz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alanlar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istenildiği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takdirde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genişletilip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0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daraltılabilir</a:t>
            </a:r>
            <a:r>
              <a:rPr lang="en-US" sz="90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>
              <a:lnSpc>
                <a:spcPts val="811"/>
              </a:lnSpc>
            </a:pP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Bu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alana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projenin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kısa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özetini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,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ele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aldığı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problemi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ve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temel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yaklaşımını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yazınız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.</a:t>
            </a:r>
          </a:p>
          <a:p>
            <a:pPr algn="l">
              <a:lnSpc>
                <a:spcPts val="811"/>
              </a:lnSpc>
            </a:pP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Anahtar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kelimeleri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3–5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adet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olacak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şekilde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özetin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sonunda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ekleyiniz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.</a:t>
            </a:r>
          </a:p>
        </p:txBody>
      </p:sp>
      <p:sp>
        <p:nvSpPr>
          <p:cNvPr id="13" name="TextBox 100">
            <a:extLst>
              <a:ext uri="{FF2B5EF4-FFF2-40B4-BE49-F238E27FC236}">
                <a16:creationId xmlns:a16="http://schemas.microsoft.com/office/drawing/2014/main" id="{723AF9FC-DF63-CE1A-0635-FB13994BD7C9}"/>
              </a:ext>
            </a:extLst>
          </p:cNvPr>
          <p:cNvSpPr txBox="1"/>
          <p:nvPr/>
        </p:nvSpPr>
        <p:spPr>
          <a:xfrm>
            <a:off x="3919048" y="2990631"/>
            <a:ext cx="3459912" cy="47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037"/>
              </a:lnSpc>
            </a:pP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Projenin</a:t>
            </a:r>
            <a:r>
              <a:rPr lang="en-US" sz="864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Materyali</a:t>
            </a:r>
            <a:r>
              <a:rPr lang="en-US" sz="864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</a:t>
            </a:r>
            <a:r>
              <a:rPr lang="en-US" sz="864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Yöntemi</a:t>
            </a:r>
            <a:endParaRPr lang="en-US" sz="864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just">
              <a:lnSpc>
                <a:spcPts val="1037"/>
              </a:lnSpc>
            </a:pP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</a:t>
            </a:r>
            <a:r>
              <a:rPr lang="tr-TR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size, Times New Roman,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tek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satır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aralığı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iki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yana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yaslı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</a:p>
          <a:p>
            <a:pPr algn="l">
              <a:lnSpc>
                <a:spcPts val="876"/>
              </a:lnSpc>
            </a:pP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Yöntemi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kısa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ve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anlaşılır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biçimde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özetleyiniz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.</a:t>
            </a:r>
          </a:p>
          <a:p>
            <a:pPr algn="l">
              <a:lnSpc>
                <a:spcPts val="876"/>
              </a:lnSpc>
            </a:pP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Akış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şeması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,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tablo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,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grafik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veya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görselleri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bu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kutuya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yerleştirebilirsiniz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.</a:t>
            </a:r>
          </a:p>
        </p:txBody>
      </p:sp>
      <p:sp>
        <p:nvSpPr>
          <p:cNvPr id="14" name="TextBox 101">
            <a:extLst>
              <a:ext uri="{FF2B5EF4-FFF2-40B4-BE49-F238E27FC236}">
                <a16:creationId xmlns:a16="http://schemas.microsoft.com/office/drawing/2014/main" id="{0D6B92D0-7247-A84E-6C87-35ABBA33E0FC}"/>
              </a:ext>
            </a:extLst>
          </p:cNvPr>
          <p:cNvSpPr txBox="1"/>
          <p:nvPr/>
        </p:nvSpPr>
        <p:spPr>
          <a:xfrm>
            <a:off x="311524" y="5780780"/>
            <a:ext cx="3319104" cy="83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7"/>
              </a:lnSpc>
            </a:pPr>
            <a:r>
              <a:rPr lang="en-US" sz="864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Amaç </a:t>
            </a: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</a:t>
            </a:r>
            <a:r>
              <a:rPr lang="en-US" sz="864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Hedefler</a:t>
            </a:r>
            <a:endParaRPr lang="en-US" sz="864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1037"/>
              </a:lnSpc>
            </a:pP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</a:t>
            </a:r>
            <a:r>
              <a:rPr lang="tr-TR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size, Times New Roman,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tek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satır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aralığı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iki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yana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yaslı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algn="l">
              <a:lnSpc>
                <a:spcPts val="876"/>
              </a:lnSpc>
            </a:pP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Bu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bölümde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projenin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amacı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,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kapsamı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ve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ölçülebilir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hedefleri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maddeler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halinde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verilebilir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.</a:t>
            </a:r>
          </a:p>
          <a:p>
            <a:pPr algn="l">
              <a:lnSpc>
                <a:spcPts val="876"/>
              </a:lnSpc>
            </a:pP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• Amaç</a:t>
            </a:r>
          </a:p>
          <a:p>
            <a:pPr algn="l">
              <a:lnSpc>
                <a:spcPts val="876"/>
              </a:lnSpc>
            </a:pP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•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Hedef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1</a:t>
            </a:r>
          </a:p>
          <a:p>
            <a:pPr algn="l">
              <a:lnSpc>
                <a:spcPts val="876"/>
              </a:lnSpc>
            </a:pP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•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Hedef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2</a:t>
            </a:r>
          </a:p>
          <a:p>
            <a:pPr algn="l">
              <a:lnSpc>
                <a:spcPts val="876"/>
              </a:lnSpc>
            </a:pP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•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Beklenen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başarı</a:t>
            </a:r>
            <a:r>
              <a:rPr lang="en-US" sz="676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6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ölçütü</a:t>
            </a:r>
            <a:endParaRPr lang="en-US" sz="676" i="1" dirty="0">
              <a:solidFill>
                <a:srgbClr val="60677A"/>
              </a:solidFill>
              <a:latin typeface="Times New Roman Italics"/>
              <a:ea typeface="Times New Roman Italics"/>
              <a:cs typeface="Times New Roman Italics"/>
              <a:sym typeface="Times New Roman Italics"/>
            </a:endParaRPr>
          </a:p>
        </p:txBody>
      </p:sp>
      <p:sp>
        <p:nvSpPr>
          <p:cNvPr id="15" name="TextBox 104">
            <a:extLst>
              <a:ext uri="{FF2B5EF4-FFF2-40B4-BE49-F238E27FC236}">
                <a16:creationId xmlns:a16="http://schemas.microsoft.com/office/drawing/2014/main" id="{4DA3D710-1394-3FDA-EAEA-637672D6E8BC}"/>
              </a:ext>
            </a:extLst>
          </p:cNvPr>
          <p:cNvSpPr txBox="1"/>
          <p:nvPr/>
        </p:nvSpPr>
        <p:spPr>
          <a:xfrm>
            <a:off x="3921478" y="5780780"/>
            <a:ext cx="3326887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7"/>
              </a:lnSpc>
            </a:pP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Şekil</a:t>
            </a:r>
            <a:r>
              <a:rPr lang="en-US" sz="864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Grafik</a:t>
            </a:r>
            <a:r>
              <a:rPr lang="en-US" sz="864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Tablo</a:t>
            </a:r>
          </a:p>
          <a:p>
            <a:pPr algn="l">
              <a:lnSpc>
                <a:spcPts val="1037"/>
              </a:lnSpc>
            </a:pP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</a:t>
            </a:r>
            <a:r>
              <a:rPr lang="tr-TR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size, Times New Roman,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tek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satır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aralığı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iki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yana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yaslı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algn="l">
              <a:lnSpc>
                <a:spcPts val="812"/>
              </a:lnSpc>
            </a:pPr>
            <a:r>
              <a:rPr lang="en-US" sz="677" b="1" dirty="0">
                <a:solidFill>
                  <a:srgbClr val="60677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</a:t>
            </a:r>
            <a:r>
              <a:rPr lang="en-US" sz="677" b="1" dirty="0" err="1">
                <a:solidFill>
                  <a:srgbClr val="60677A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</a:t>
            </a:r>
            <a:r>
              <a:rPr lang="en-US" sz="677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öntemle</a:t>
            </a:r>
            <a:r>
              <a:rPr lang="en-US" sz="677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7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ilgili</a:t>
            </a:r>
            <a:r>
              <a:rPr lang="en-US" sz="677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7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detaylar</a:t>
            </a:r>
            <a:r>
              <a:rPr lang="en-US" sz="677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7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burada</a:t>
            </a:r>
            <a:r>
              <a:rPr lang="en-US" sz="677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 </a:t>
            </a:r>
            <a:r>
              <a:rPr lang="en-US" sz="677" i="1" dirty="0" err="1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paylaşılabilir</a:t>
            </a:r>
            <a:r>
              <a:rPr lang="en-US" sz="677" i="1" dirty="0">
                <a:solidFill>
                  <a:srgbClr val="60677A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)</a:t>
            </a:r>
          </a:p>
        </p:txBody>
      </p:sp>
      <p:sp>
        <p:nvSpPr>
          <p:cNvPr id="16" name="TextBox 102">
            <a:extLst>
              <a:ext uri="{FF2B5EF4-FFF2-40B4-BE49-F238E27FC236}">
                <a16:creationId xmlns:a16="http://schemas.microsoft.com/office/drawing/2014/main" id="{FE02CEE8-F902-030A-DBEA-B1D5D2E453BE}"/>
              </a:ext>
            </a:extLst>
          </p:cNvPr>
          <p:cNvSpPr txBox="1"/>
          <p:nvPr/>
        </p:nvSpPr>
        <p:spPr>
          <a:xfrm>
            <a:off x="294156" y="8778345"/>
            <a:ext cx="3319104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7"/>
              </a:lnSpc>
            </a:pP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Sonuç</a:t>
            </a:r>
            <a:r>
              <a:rPr lang="en-US" sz="864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</a:t>
            </a:r>
            <a:r>
              <a:rPr lang="en-US" sz="864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Öneriler</a:t>
            </a:r>
            <a:endParaRPr lang="en-US" sz="864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1037"/>
              </a:lnSpc>
            </a:pP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</a:t>
            </a:r>
            <a:r>
              <a:rPr lang="tr-TR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size, Times New Roman,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tek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satır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aralığı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iki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yana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yaslı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</p:txBody>
      </p:sp>
      <p:sp>
        <p:nvSpPr>
          <p:cNvPr id="17" name="TextBox 103">
            <a:extLst>
              <a:ext uri="{FF2B5EF4-FFF2-40B4-BE49-F238E27FC236}">
                <a16:creationId xmlns:a16="http://schemas.microsoft.com/office/drawing/2014/main" id="{341B8EF1-679A-2BFE-B318-FE53AC18E689}"/>
              </a:ext>
            </a:extLst>
          </p:cNvPr>
          <p:cNvSpPr txBox="1"/>
          <p:nvPr/>
        </p:nvSpPr>
        <p:spPr>
          <a:xfrm>
            <a:off x="3921478" y="8778345"/>
            <a:ext cx="3271220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7"/>
              </a:lnSpc>
            </a:pPr>
            <a:r>
              <a:rPr lang="en-US" sz="864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Kaynaklar</a:t>
            </a:r>
            <a:endParaRPr lang="en-US" sz="864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1037"/>
              </a:lnSpc>
            </a:pP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</a:t>
            </a:r>
            <a:r>
              <a:rPr lang="tr-TR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size, Times New Roman,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tek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satır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aralığı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iki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yana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864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yaslı</a:t>
            </a:r>
            <a:r>
              <a:rPr lang="en-US" sz="86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65028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212</Words>
  <Application>Microsoft Office PowerPoint</Application>
  <PresentationFormat>Özel</PresentationFormat>
  <Paragraphs>27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7" baseType="lpstr">
      <vt:lpstr>Times New Roman Bold</vt:lpstr>
      <vt:lpstr>Times New Roman Italics</vt:lpstr>
      <vt:lpstr>Arial</vt:lpstr>
      <vt:lpstr>Times New Roman</vt:lpstr>
      <vt:lpstr>Calibri</vt:lpstr>
      <vt:lpstr>Office Theme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WiN11</dc:creator>
  <cp:lastModifiedBy>mert özdemir</cp:lastModifiedBy>
  <cp:revision>3</cp:revision>
  <dcterms:created xsi:type="dcterms:W3CDTF">2006-08-16T00:00:00Z</dcterms:created>
  <dcterms:modified xsi:type="dcterms:W3CDTF">2026-05-14T06:45:14Z</dcterms:modified>
  <dc:identifier>DAHI_AO0luE</dc:identifier>
</cp:coreProperties>
</file>